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5" r:id="rId6"/>
    <p:sldId id="309" r:id="rId7"/>
    <p:sldId id="310" r:id="rId8"/>
    <p:sldId id="313" r:id="rId9"/>
    <p:sldId id="312" r:id="rId10"/>
    <p:sldId id="307" r:id="rId11"/>
    <p:sldId id="308" r:id="rId12"/>
    <p:sldId id="317" r:id="rId13"/>
    <p:sldId id="316" r:id="rId14"/>
    <p:sldId id="318" r:id="rId15"/>
    <p:sldId id="319" r:id="rId16"/>
    <p:sldId id="321" r:id="rId17"/>
    <p:sldId id="323" r:id="rId18"/>
    <p:sldId id="269" r:id="rId19"/>
    <p:sldId id="270" r:id="rId20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587BFA-F7BC-781E-2058-5E23197456C6}" name="EMİRKAN BURAK YILMAZ" initials="EY" userId="S::emirkanyilmaz2019@gtu.edu.tr::421ff596-2793-44eb-94f5-bb43769130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50121"/>
    <a:srgbClr val="E08E34"/>
    <a:srgbClr val="FFFFCC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AA97B-A44A-422E-BC10-981F5BC0058A}" v="41" dt="2024-03-26T15:18:45.485"/>
    <p1510:client id="{0A97E845-0438-405A-A325-7078CFD8650F}" v="29" dt="2024-03-26T15:02:47.749"/>
    <p1510:client id="{16A82F92-F956-49AF-851A-C1CBC15E9945}" v="230" dt="2024-03-26T20:30:53.887"/>
    <p1510:client id="{C79BCC7D-20DB-431E-B6C0-0587F832F2AC}" v="12" dt="2024-03-27T07:25:30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73" autoAdjust="0"/>
  </p:normalViewPr>
  <p:slideViewPr>
    <p:cSldViewPr>
      <p:cViewPr>
        <p:scale>
          <a:sx n="100" d="100"/>
          <a:sy n="100" d="100"/>
        </p:scale>
        <p:origin x="22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notesViewPr>
    <p:cSldViewPr>
      <p:cViewPr varScale="1">
        <p:scale>
          <a:sx n="84" d="100"/>
          <a:sy n="84" d="100"/>
        </p:scale>
        <p:origin x="241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İRKAN BURAK YILMAZ" userId="S::emirkanyilmaz2019@gtu.edu.tr::421ff596-2793-44eb-94f5-bb437691305f" providerId="AD" clId="Web-{C79BCC7D-20DB-431E-B6C0-0587F832F2AC}"/>
    <pc:docChg chg="modSld">
      <pc:chgData name="EMİRKAN BURAK YILMAZ" userId="S::emirkanyilmaz2019@gtu.edu.tr::421ff596-2793-44eb-94f5-bb437691305f" providerId="AD" clId="Web-{C79BCC7D-20DB-431E-B6C0-0587F832F2AC}" dt="2024-03-27T07:52:43.621" v="19"/>
      <pc:docMkLst>
        <pc:docMk/>
      </pc:docMkLst>
      <pc:sldChg chg="addSp delSp modSp modNotes">
        <pc:chgData name="EMİRKAN BURAK YILMAZ" userId="S::emirkanyilmaz2019@gtu.edu.tr::421ff596-2793-44eb-94f5-bb437691305f" providerId="AD" clId="Web-{C79BCC7D-20DB-431E-B6C0-0587F832F2AC}" dt="2024-03-27T07:52:43.621" v="19"/>
        <pc:sldMkLst>
          <pc:docMk/>
          <pc:sldMk cId="1718921125" sldId="301"/>
        </pc:sldMkLst>
        <pc:picChg chg="add mod ord">
          <ac:chgData name="EMİRKAN BURAK YILMAZ" userId="S::emirkanyilmaz2019@gtu.edu.tr::421ff596-2793-44eb-94f5-bb437691305f" providerId="AD" clId="Web-{C79BCC7D-20DB-431E-B6C0-0587F832F2AC}" dt="2024-03-27T07:25:30.098" v="10" actId="1076"/>
          <ac:picMkLst>
            <pc:docMk/>
            <pc:sldMk cId="1718921125" sldId="301"/>
            <ac:picMk id="3" creationId="{D4FA6E44-A2C8-0794-4A3E-71D057728D24}"/>
          </ac:picMkLst>
        </pc:picChg>
        <pc:picChg chg="del">
          <ac:chgData name="EMİRKAN BURAK YILMAZ" userId="S::emirkanyilmaz2019@gtu.edu.tr::421ff596-2793-44eb-94f5-bb437691305f" providerId="AD" clId="Web-{C79BCC7D-20DB-431E-B6C0-0587F832F2AC}" dt="2024-03-27T07:24:14.613" v="0"/>
          <ac:picMkLst>
            <pc:docMk/>
            <pc:sldMk cId="1718921125" sldId="301"/>
            <ac:picMk id="8" creationId="{0997DC02-5834-44F3-ECC8-FA54AC6D189B}"/>
          </ac:picMkLst>
        </pc:picChg>
      </pc:sldChg>
    </pc:docChg>
  </pc:docChgLst>
  <pc:docChgLst>
    <pc:chgData name="EMİRKAN BURAK YILMAZ" userId="S::emirkanyilmaz2019@gtu.edu.tr::421ff596-2793-44eb-94f5-bb437691305f" providerId="AD" clId="Web-{16A82F92-F956-49AF-851A-C1CBC15E9945}"/>
    <pc:docChg chg="modSld">
      <pc:chgData name="EMİRKAN BURAK YILMAZ" userId="S::emirkanyilmaz2019@gtu.edu.tr::421ff596-2793-44eb-94f5-bb437691305f" providerId="AD" clId="Web-{16A82F92-F956-49AF-851A-C1CBC15E9945}" dt="2024-03-26T20:30:51.106" v="416" actId="20577"/>
      <pc:docMkLst>
        <pc:docMk/>
      </pc:docMkLst>
      <pc:sldChg chg="modSp">
        <pc:chgData name="EMİRKAN BURAK YILMAZ" userId="S::emirkanyilmaz2019@gtu.edu.tr::421ff596-2793-44eb-94f5-bb437691305f" providerId="AD" clId="Web-{16A82F92-F956-49AF-851A-C1CBC15E9945}" dt="2024-03-26T20:30:51.106" v="416" actId="20577"/>
        <pc:sldMkLst>
          <pc:docMk/>
          <pc:sldMk cId="0" sldId="256"/>
        </pc:sldMkLst>
        <pc:spChg chg="mod">
          <ac:chgData name="EMİRKAN BURAK YILMAZ" userId="S::emirkanyilmaz2019@gtu.edu.tr::421ff596-2793-44eb-94f5-bb437691305f" providerId="AD" clId="Web-{16A82F92-F956-49AF-851A-C1CBC15E9945}" dt="2024-03-26T20:30:51.106" v="416" actId="20577"/>
          <ac:spMkLst>
            <pc:docMk/>
            <pc:sldMk cId="0" sldId="256"/>
            <ac:spMk id="5122" creationId="{00000000-0000-0000-0000-000000000000}"/>
          </ac:spMkLst>
        </pc:spChg>
      </pc:sldChg>
      <pc:sldChg chg="addSp delSp modSp">
        <pc:chgData name="EMİRKAN BURAK YILMAZ" userId="S::emirkanyilmaz2019@gtu.edu.tr::421ff596-2793-44eb-94f5-bb437691305f" providerId="AD" clId="Web-{16A82F92-F956-49AF-851A-C1CBC15E9945}" dt="2024-03-26T20:28:01.772" v="372" actId="14100"/>
        <pc:sldMkLst>
          <pc:docMk/>
          <pc:sldMk cId="0" sldId="269"/>
        </pc:sldMkLst>
        <pc:spChg chg="mod">
          <ac:chgData name="EMİRKAN BURAK YILMAZ" userId="S::emirkanyilmaz2019@gtu.edu.tr::421ff596-2793-44eb-94f5-bb437691305f" providerId="AD" clId="Web-{16A82F92-F956-49AF-851A-C1CBC15E9945}" dt="2024-03-26T20:19:32.585" v="235" actId="20577"/>
          <ac:spMkLst>
            <pc:docMk/>
            <pc:sldMk cId="0" sldId="269"/>
            <ac:spMk id="20485" creationId="{00000000-0000-0000-0000-000000000000}"/>
          </ac:spMkLst>
        </pc:spChg>
        <pc:picChg chg="add mod">
          <ac:chgData name="EMİRKAN BURAK YILMAZ" userId="S::emirkanyilmaz2019@gtu.edu.tr::421ff596-2793-44eb-94f5-bb437691305f" providerId="AD" clId="Web-{16A82F92-F956-49AF-851A-C1CBC15E9945}" dt="2024-03-26T20:28:01.772" v="372" actId="14100"/>
          <ac:picMkLst>
            <pc:docMk/>
            <pc:sldMk cId="0" sldId="269"/>
            <ac:picMk id="2" creationId="{B304F5B6-02FD-30C0-4BF1-82F02ADA1B92}"/>
          </ac:picMkLst>
        </pc:picChg>
        <pc:picChg chg="add del mod">
          <ac:chgData name="EMİRKAN BURAK YILMAZ" userId="S::emirkanyilmaz2019@gtu.edu.tr::421ff596-2793-44eb-94f5-bb437691305f" providerId="AD" clId="Web-{16A82F92-F956-49AF-851A-C1CBC15E9945}" dt="2024-03-26T20:27:58.850" v="371"/>
          <ac:picMkLst>
            <pc:docMk/>
            <pc:sldMk cId="0" sldId="269"/>
            <ac:picMk id="3" creationId="{260AD41B-AF05-BDAC-6BBA-C6657E511343}"/>
          </ac:picMkLst>
        </pc:picChg>
      </pc:sldChg>
      <pc:sldChg chg="modSp">
        <pc:chgData name="EMİRKAN BURAK YILMAZ" userId="S::emirkanyilmaz2019@gtu.edu.tr::421ff596-2793-44eb-94f5-bb437691305f" providerId="AD" clId="Web-{16A82F92-F956-49AF-851A-C1CBC15E9945}" dt="2024-03-26T20:30:28.480" v="412" actId="20577"/>
        <pc:sldMkLst>
          <pc:docMk/>
          <pc:sldMk cId="0" sldId="276"/>
        </pc:sldMkLst>
        <pc:spChg chg="mod">
          <ac:chgData name="EMİRKAN BURAK YILMAZ" userId="S::emirkanyilmaz2019@gtu.edu.tr::421ff596-2793-44eb-94f5-bb437691305f" providerId="AD" clId="Web-{16A82F92-F956-49AF-851A-C1CBC15E9945}" dt="2024-03-26T20:30:28.480" v="412" actId="20577"/>
          <ac:spMkLst>
            <pc:docMk/>
            <pc:sldMk cId="0" sldId="276"/>
            <ac:spMk id="4" creationId="{00000000-0000-0000-0000-000000000000}"/>
          </ac:spMkLst>
        </pc:spChg>
      </pc:sldChg>
      <pc:sldChg chg="modSp">
        <pc:chgData name="EMİRKAN BURAK YILMAZ" userId="S::emirkanyilmaz2019@gtu.edu.tr::421ff596-2793-44eb-94f5-bb437691305f" providerId="AD" clId="Web-{16A82F92-F956-49AF-851A-C1CBC15E9945}" dt="2024-03-26T20:23:26.623" v="325" actId="14100"/>
        <pc:sldMkLst>
          <pc:docMk/>
          <pc:sldMk cId="2928394332" sldId="277"/>
        </pc:sldMkLst>
        <pc:graphicFrameChg chg="mod">
          <ac:chgData name="EMİRKAN BURAK YILMAZ" userId="S::emirkanyilmaz2019@gtu.edu.tr::421ff596-2793-44eb-94f5-bb437691305f" providerId="AD" clId="Web-{16A82F92-F956-49AF-851A-C1CBC15E9945}" dt="2024-03-26T20:23:26.623" v="325" actId="14100"/>
          <ac:graphicFrameMkLst>
            <pc:docMk/>
            <pc:sldMk cId="2928394332" sldId="277"/>
            <ac:graphicFrameMk id="2" creationId="{98938055-5D0C-9757-B9AE-C2F1954F30A8}"/>
          </ac:graphicFrameMkLst>
        </pc:graphicFrameChg>
      </pc:sldChg>
      <pc:sldChg chg="modNotes">
        <pc:chgData name="EMİRKAN BURAK YILMAZ" userId="S::emirkanyilmaz2019@gtu.edu.tr::421ff596-2793-44eb-94f5-bb437691305f" providerId="AD" clId="Web-{16A82F92-F956-49AF-851A-C1CBC15E9945}" dt="2024-03-26T20:21:09.072" v="301"/>
        <pc:sldMkLst>
          <pc:docMk/>
          <pc:sldMk cId="3052088611" sldId="280"/>
        </pc:sldMkLst>
      </pc:sldChg>
      <pc:sldChg chg="addSp delSp modSp">
        <pc:chgData name="EMİRKAN BURAK YILMAZ" userId="S::emirkanyilmaz2019@gtu.edu.tr::421ff596-2793-44eb-94f5-bb437691305f" providerId="AD" clId="Web-{16A82F92-F956-49AF-851A-C1CBC15E9945}" dt="2024-03-26T20:30:11.433" v="408" actId="20577"/>
        <pc:sldMkLst>
          <pc:docMk/>
          <pc:sldMk cId="2135107870" sldId="281"/>
        </pc:sldMkLst>
        <pc:spChg chg="mod">
          <ac:chgData name="EMİRKAN BURAK YILMAZ" userId="S::emirkanyilmaz2019@gtu.edu.tr::421ff596-2793-44eb-94f5-bb437691305f" providerId="AD" clId="Web-{16A82F92-F956-49AF-851A-C1CBC15E9945}" dt="2024-03-26T20:30:11.433" v="408" actId="20577"/>
          <ac:spMkLst>
            <pc:docMk/>
            <pc:sldMk cId="2135107870" sldId="281"/>
            <ac:spMk id="3" creationId="{486BDBB0-78AB-3A01-1EAE-F0C7C354A1E7}"/>
          </ac:spMkLst>
        </pc:spChg>
        <pc:picChg chg="add del mod">
          <ac:chgData name="EMİRKAN BURAK YILMAZ" userId="S::emirkanyilmaz2019@gtu.edu.tr::421ff596-2793-44eb-94f5-bb437691305f" providerId="AD" clId="Web-{16A82F92-F956-49AF-851A-C1CBC15E9945}" dt="2024-03-26T20:27:24.083" v="360"/>
          <ac:picMkLst>
            <pc:docMk/>
            <pc:sldMk cId="2135107870" sldId="281"/>
            <ac:picMk id="5" creationId="{3FD272D0-F440-1DF1-D980-3D9F49630665}"/>
          </ac:picMkLst>
        </pc:picChg>
      </pc:sldChg>
      <pc:sldChg chg="addSp delSp modSp mod modClrScheme chgLayout">
        <pc:chgData name="EMİRKAN BURAK YILMAZ" userId="S::emirkanyilmaz2019@gtu.edu.tr::421ff596-2793-44eb-94f5-bb437691305f" providerId="AD" clId="Web-{16A82F92-F956-49AF-851A-C1CBC15E9945}" dt="2024-03-26T20:28:21.289" v="375" actId="1076"/>
        <pc:sldMkLst>
          <pc:docMk/>
          <pc:sldMk cId="3583395733" sldId="284"/>
        </pc:sldMkLst>
        <pc:spChg chg="mod">
          <ac:chgData name="EMİRKAN BURAK YILMAZ" userId="S::emirkanyilmaz2019@gtu.edu.tr::421ff596-2793-44eb-94f5-bb437691305f" providerId="AD" clId="Web-{16A82F92-F956-49AF-851A-C1CBC15E9945}" dt="2024-03-26T20:25:32.893" v="347"/>
          <ac:spMkLst>
            <pc:docMk/>
            <pc:sldMk cId="3583395733" sldId="284"/>
            <ac:spMk id="2" creationId="{2CFE7528-6851-C294-BB62-E58C15CA5A35}"/>
          </ac:spMkLst>
        </pc:spChg>
        <pc:spChg chg="mod">
          <ac:chgData name="EMİRKAN BURAK YILMAZ" userId="S::emirkanyilmaz2019@gtu.edu.tr::421ff596-2793-44eb-94f5-bb437691305f" providerId="AD" clId="Web-{16A82F92-F956-49AF-851A-C1CBC15E9945}" dt="2024-03-26T20:28:14.695" v="373" actId="14100"/>
          <ac:spMkLst>
            <pc:docMk/>
            <pc:sldMk cId="3583395733" sldId="284"/>
            <ac:spMk id="3" creationId="{65646661-1095-ED37-82FD-8B9211D9E3E8}"/>
          </ac:spMkLst>
        </pc:spChg>
        <pc:spChg chg="mod ord">
          <ac:chgData name="EMİRKAN BURAK YILMAZ" userId="S::emirkanyilmaz2019@gtu.edu.tr::421ff596-2793-44eb-94f5-bb437691305f" providerId="AD" clId="Web-{16A82F92-F956-49AF-851A-C1CBC15E9945}" dt="2024-03-26T20:25:32.893" v="347"/>
          <ac:spMkLst>
            <pc:docMk/>
            <pc:sldMk cId="3583395733" sldId="284"/>
            <ac:spMk id="4" creationId="{6C16E328-A122-6533-84EA-2A5769408593}"/>
          </ac:spMkLst>
        </pc:spChg>
        <pc:spChg chg="add del mod">
          <ac:chgData name="EMİRKAN BURAK YILMAZ" userId="S::emirkanyilmaz2019@gtu.edu.tr::421ff596-2793-44eb-94f5-bb437691305f" providerId="AD" clId="Web-{16A82F92-F956-49AF-851A-C1CBC15E9945}" dt="2024-03-26T20:25:32.893" v="347"/>
          <ac:spMkLst>
            <pc:docMk/>
            <pc:sldMk cId="3583395733" sldId="284"/>
            <ac:spMk id="10" creationId="{2C9127C9-87CD-EAC9-16EF-60729ED7BD9E}"/>
          </ac:spMkLst>
        </pc:spChg>
        <pc:spChg chg="add del mod">
          <ac:chgData name="EMİRKAN BURAK YILMAZ" userId="S::emirkanyilmaz2019@gtu.edu.tr::421ff596-2793-44eb-94f5-bb437691305f" providerId="AD" clId="Web-{16A82F92-F956-49AF-851A-C1CBC15E9945}" dt="2024-03-26T20:25:32.893" v="347"/>
          <ac:spMkLst>
            <pc:docMk/>
            <pc:sldMk cId="3583395733" sldId="284"/>
            <ac:spMk id="12" creationId="{D4496448-CE80-EA3B-E077-D616BCFB7FDA}"/>
          </ac:spMkLst>
        </pc:spChg>
        <pc:picChg chg="add del mod modCrop">
          <ac:chgData name="EMİRKAN BURAK YILMAZ" userId="S::emirkanyilmaz2019@gtu.edu.tr::421ff596-2793-44eb-94f5-bb437691305f" providerId="AD" clId="Web-{16A82F92-F956-49AF-851A-C1CBC15E9945}" dt="2024-03-26T20:25:35.455" v="348"/>
          <ac:picMkLst>
            <pc:docMk/>
            <pc:sldMk cId="3583395733" sldId="284"/>
            <ac:picMk id="5" creationId="{1A407F96-74BA-6F31-2396-A46AA063AD9F}"/>
          </ac:picMkLst>
        </pc:picChg>
        <pc:picChg chg="add mod">
          <ac:chgData name="EMİRKAN BURAK YILMAZ" userId="S::emirkanyilmaz2019@gtu.edu.tr::421ff596-2793-44eb-94f5-bb437691305f" providerId="AD" clId="Web-{16A82F92-F956-49AF-851A-C1CBC15E9945}" dt="2024-03-26T20:28:21.289" v="375" actId="1076"/>
          <ac:picMkLst>
            <pc:docMk/>
            <pc:sldMk cId="3583395733" sldId="284"/>
            <ac:picMk id="6" creationId="{8A917AF5-8720-8DCE-6F3E-795FDC802032}"/>
          </ac:picMkLst>
        </pc:picChg>
      </pc:sldChg>
      <pc:sldChg chg="modNotes">
        <pc:chgData name="EMİRKAN BURAK YILMAZ" userId="S::emirkanyilmaz2019@gtu.edu.tr::421ff596-2793-44eb-94f5-bb437691305f" providerId="AD" clId="Web-{16A82F92-F956-49AF-851A-C1CBC15E9945}" dt="2024-03-26T20:21:25.604" v="309"/>
        <pc:sldMkLst>
          <pc:docMk/>
          <pc:sldMk cId="2829611527" sldId="299"/>
        </pc:sldMkLst>
      </pc:sldChg>
    </pc:docChg>
  </pc:docChgLst>
  <pc:docChgLst>
    <pc:chgData name="EMİRKAN BURAK YILMAZ" userId="S::emirkanyilmaz2019@gtu.edu.tr::421ff596-2793-44eb-94f5-bb437691305f" providerId="AD" clId="Web-{0A97E845-0438-405A-A325-7078CFD8650F}"/>
    <pc:docChg chg="modSld">
      <pc:chgData name="EMİRKAN BURAK YILMAZ" userId="S::emirkanyilmaz2019@gtu.edu.tr::421ff596-2793-44eb-94f5-bb437691305f" providerId="AD" clId="Web-{0A97E845-0438-405A-A325-7078CFD8650F}" dt="2024-03-26T15:02:47.749" v="28" actId="20577"/>
      <pc:docMkLst>
        <pc:docMk/>
      </pc:docMkLst>
      <pc:sldChg chg="modSp">
        <pc:chgData name="EMİRKAN BURAK YILMAZ" userId="S::emirkanyilmaz2019@gtu.edu.tr::421ff596-2793-44eb-94f5-bb437691305f" providerId="AD" clId="Web-{0A97E845-0438-405A-A325-7078CFD8650F}" dt="2024-03-26T15:02:47.749" v="28" actId="20577"/>
        <pc:sldMkLst>
          <pc:docMk/>
          <pc:sldMk cId="2135107870" sldId="281"/>
        </pc:sldMkLst>
        <pc:spChg chg="mod">
          <ac:chgData name="EMİRKAN BURAK YILMAZ" userId="S::emirkanyilmaz2019@gtu.edu.tr::421ff596-2793-44eb-94f5-bb437691305f" providerId="AD" clId="Web-{0A97E845-0438-405A-A325-7078CFD8650F}" dt="2024-03-26T15:02:47.749" v="28" actId="20577"/>
          <ac:spMkLst>
            <pc:docMk/>
            <pc:sldMk cId="2135107870" sldId="281"/>
            <ac:spMk id="3" creationId="{486BDBB0-78AB-3A01-1EAE-F0C7C354A1E7}"/>
          </ac:spMkLst>
        </pc:spChg>
      </pc:sldChg>
    </pc:docChg>
  </pc:docChgLst>
  <pc:docChgLst>
    <pc:chgData name="EMİRKAN BURAK YILMAZ" userId="421ff596-2793-44eb-94f5-bb437691305f" providerId="ADAL" clId="{B4FA50A3-F411-3641-87C6-6A003017E9D3}"/>
    <pc:docChg chg="modSld">
      <pc:chgData name="EMİRKAN BURAK YILMAZ" userId="421ff596-2793-44eb-94f5-bb437691305f" providerId="ADAL" clId="{B4FA50A3-F411-3641-87C6-6A003017E9D3}" dt="2024-03-27T09:00:07.380" v="3" actId="20577"/>
      <pc:docMkLst>
        <pc:docMk/>
      </pc:docMkLst>
      <pc:sldChg chg="modSp">
        <pc:chgData name="EMİRKAN BURAK YILMAZ" userId="421ff596-2793-44eb-94f5-bb437691305f" providerId="ADAL" clId="{B4FA50A3-F411-3641-87C6-6A003017E9D3}" dt="2024-03-27T09:00:07.380" v="3" actId="20577"/>
        <pc:sldMkLst>
          <pc:docMk/>
          <pc:sldMk cId="0" sldId="269"/>
        </pc:sldMkLst>
        <pc:spChg chg="mod">
          <ac:chgData name="EMİRKAN BURAK YILMAZ" userId="421ff596-2793-44eb-94f5-bb437691305f" providerId="ADAL" clId="{B4FA50A3-F411-3641-87C6-6A003017E9D3}" dt="2024-03-27T09:00:07.380" v="3" actId="20577"/>
          <ac:spMkLst>
            <pc:docMk/>
            <pc:sldMk cId="0" sldId="269"/>
            <ac:spMk id="20485" creationId="{00000000-0000-0000-0000-000000000000}"/>
          </ac:spMkLst>
        </pc:spChg>
      </pc:sldChg>
    </pc:docChg>
  </pc:docChgLst>
  <pc:docChgLst>
    <pc:chgData name="EMİRKAN BURAK YILMAZ" userId="S::emirkanyilmaz2019@gtu.edu.tr::421ff596-2793-44eb-94f5-bb437691305f" providerId="AD" clId="Web-{039AA97B-A44A-422E-BC10-981F5BC0058A}"/>
    <pc:docChg chg="modSld">
      <pc:chgData name="EMİRKAN BURAK YILMAZ" userId="S::emirkanyilmaz2019@gtu.edu.tr::421ff596-2793-44eb-94f5-bb437691305f" providerId="AD" clId="Web-{039AA97B-A44A-422E-BC10-981F5BC0058A}" dt="2024-03-26T15:18:45.485" v="37"/>
      <pc:docMkLst>
        <pc:docMk/>
      </pc:docMkLst>
      <pc:sldChg chg="addSp delSp modSp mod modClrScheme chgLayout">
        <pc:chgData name="EMİRKAN BURAK YILMAZ" userId="S::emirkanyilmaz2019@gtu.edu.tr::421ff596-2793-44eb-94f5-bb437691305f" providerId="AD" clId="Web-{039AA97B-A44A-422E-BC10-981F5BC0058A}" dt="2024-03-26T15:18:45.485" v="37"/>
        <pc:sldMkLst>
          <pc:docMk/>
          <pc:sldMk cId="3052088611" sldId="280"/>
        </pc:sldMkLst>
        <pc:spChg chg="mod">
          <ac:chgData name="EMİRKAN BURAK YILMAZ" userId="S::emirkanyilmaz2019@gtu.edu.tr::421ff596-2793-44eb-94f5-bb437691305f" providerId="AD" clId="Web-{039AA97B-A44A-422E-BC10-981F5BC0058A}" dt="2024-03-26T15:17:59.469" v="30"/>
          <ac:spMkLst>
            <pc:docMk/>
            <pc:sldMk cId="3052088611" sldId="280"/>
            <ac:spMk id="2" creationId="{2CFE7528-6851-C294-BB62-E58C15CA5A35}"/>
          </ac:spMkLst>
        </pc:spChg>
        <pc:spChg chg="mod">
          <ac:chgData name="EMİRKAN BURAK YILMAZ" userId="S::emirkanyilmaz2019@gtu.edu.tr::421ff596-2793-44eb-94f5-bb437691305f" providerId="AD" clId="Web-{039AA97B-A44A-422E-BC10-981F5BC0058A}" dt="2024-03-26T15:17:59.469" v="30"/>
          <ac:spMkLst>
            <pc:docMk/>
            <pc:sldMk cId="3052088611" sldId="280"/>
            <ac:spMk id="3" creationId="{65646661-1095-ED37-82FD-8B9211D9E3E8}"/>
          </ac:spMkLst>
        </pc:spChg>
        <pc:spChg chg="mod ord">
          <ac:chgData name="EMİRKAN BURAK YILMAZ" userId="S::emirkanyilmaz2019@gtu.edu.tr::421ff596-2793-44eb-94f5-bb437691305f" providerId="AD" clId="Web-{039AA97B-A44A-422E-BC10-981F5BC0058A}" dt="2024-03-26T15:17:59.469" v="30"/>
          <ac:spMkLst>
            <pc:docMk/>
            <pc:sldMk cId="3052088611" sldId="280"/>
            <ac:spMk id="4" creationId="{6C16E328-A122-6533-84EA-2A5769408593}"/>
          </ac:spMkLst>
        </pc:spChg>
        <pc:spChg chg="add del mod">
          <ac:chgData name="EMİRKAN BURAK YILMAZ" userId="S::emirkanyilmaz2019@gtu.edu.tr::421ff596-2793-44eb-94f5-bb437691305f" providerId="AD" clId="Web-{039AA97B-A44A-422E-BC10-981F5BC0058A}" dt="2024-03-26T15:17:19.407" v="22"/>
          <ac:spMkLst>
            <pc:docMk/>
            <pc:sldMk cId="3052088611" sldId="280"/>
            <ac:spMk id="5" creationId="{9B11DDB7-3B29-EDAD-AD06-E302C343B63F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5"/>
          <ac:spMkLst>
            <pc:docMk/>
            <pc:sldMk cId="3052088611" sldId="280"/>
            <ac:spMk id="76" creationId="{102AA99E-9603-8F94-651F-85D01797C212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4"/>
          <ac:spMkLst>
            <pc:docMk/>
            <pc:sldMk cId="3052088611" sldId="280"/>
            <ac:spMk id="77" creationId="{8AE81B26-54C3-F62F-AFB0-BBF71C8A2559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3"/>
          <ac:spMkLst>
            <pc:docMk/>
            <pc:sldMk cId="3052088611" sldId="280"/>
            <ac:spMk id="78" creationId="{AA5F725D-B4FD-5B16-9628-00033F9B3572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2"/>
          <ac:spMkLst>
            <pc:docMk/>
            <pc:sldMk cId="3052088611" sldId="280"/>
            <ac:spMk id="91" creationId="{8A387662-3CE7-F728-8618-3D047FDB407A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1"/>
          <ac:spMkLst>
            <pc:docMk/>
            <pc:sldMk cId="3052088611" sldId="280"/>
            <ac:spMk id="104" creationId="{381DE847-28D7-6F72-E646-3154B75D15E1}"/>
          </ac:spMkLst>
        </pc:spChg>
        <pc:spChg chg="del">
          <ac:chgData name="EMİRKAN BURAK YILMAZ" userId="S::emirkanyilmaz2019@gtu.edu.tr::421ff596-2793-44eb-94f5-bb437691305f" providerId="AD" clId="Web-{039AA97B-A44A-422E-BC10-981F5BC0058A}" dt="2024-03-26T15:17:15.157" v="0"/>
          <ac:spMkLst>
            <pc:docMk/>
            <pc:sldMk cId="3052088611" sldId="280"/>
            <ac:spMk id="107" creationId="{073204B7-EF82-F08A-89B3-D08BF2DFFD8F}"/>
          </ac:spMkLst>
        </pc:spChg>
        <pc:picChg chg="add del mod">
          <ac:chgData name="EMİRKAN BURAK YILMAZ" userId="S::emirkanyilmaz2019@gtu.edu.tr::421ff596-2793-44eb-94f5-bb437691305f" providerId="AD" clId="Web-{039AA97B-A44A-422E-BC10-981F5BC0058A}" dt="2024-03-26T15:17:45.313" v="27"/>
          <ac:picMkLst>
            <pc:docMk/>
            <pc:sldMk cId="3052088611" sldId="280"/>
            <ac:picMk id="6" creationId="{12ADE14A-4847-DE38-CDBC-FC3CD821C184}"/>
          </ac:picMkLst>
        </pc:picChg>
        <pc:picChg chg="add del mod">
          <ac:chgData name="EMİRKAN BURAK YILMAZ" userId="S::emirkanyilmaz2019@gtu.edu.tr::421ff596-2793-44eb-94f5-bb437691305f" providerId="AD" clId="Web-{039AA97B-A44A-422E-BC10-981F5BC0058A}" dt="2024-03-26T15:18:02.501" v="31"/>
          <ac:picMkLst>
            <pc:docMk/>
            <pc:sldMk cId="3052088611" sldId="280"/>
            <ac:picMk id="7" creationId="{B44A3457-2375-209A-A36A-2EC5686A5A19}"/>
          </ac:picMkLst>
        </pc:picChg>
        <pc:picChg chg="add mod">
          <ac:chgData name="EMİRKAN BURAK YILMAZ" userId="S::emirkanyilmaz2019@gtu.edu.tr::421ff596-2793-44eb-94f5-bb437691305f" providerId="AD" clId="Web-{039AA97B-A44A-422E-BC10-981F5BC0058A}" dt="2024-03-26T15:18:45.485" v="37"/>
          <ac:picMkLst>
            <pc:docMk/>
            <pc:sldMk cId="3052088611" sldId="280"/>
            <ac:picMk id="8" creationId="{58081FC7-7666-C393-E6E6-96A728444773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8"/>
          <ac:picMkLst>
            <pc:docMk/>
            <pc:sldMk cId="3052088611" sldId="280"/>
            <ac:picMk id="11" creationId="{DD9B3917-2927-F286-3049-9D9659EDA352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7"/>
          <ac:picMkLst>
            <pc:docMk/>
            <pc:sldMk cId="3052088611" sldId="280"/>
            <ac:picMk id="12" creationId="{F3CCD319-3BA1-16E5-361C-6EC9F6CE1B62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6"/>
          <ac:picMkLst>
            <pc:docMk/>
            <pc:sldMk cId="3052088611" sldId="280"/>
            <ac:picMk id="13" creationId="{967BAF1D-356F-8002-5094-8B6AAF5478F4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5"/>
          <ac:picMkLst>
            <pc:docMk/>
            <pc:sldMk cId="3052088611" sldId="280"/>
            <ac:picMk id="14" creationId="{8F1AB9EF-8356-9449-16CD-14F87DC827D0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4"/>
          <ac:picMkLst>
            <pc:docMk/>
            <pc:sldMk cId="3052088611" sldId="280"/>
            <ac:picMk id="15" creationId="{E8DC7071-DA62-52E1-AB13-6EF7FF154F40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3"/>
          <ac:picMkLst>
            <pc:docMk/>
            <pc:sldMk cId="3052088611" sldId="280"/>
            <ac:picMk id="16" creationId="{881B9E1A-A291-1902-BE4F-A2DCB2B5A903}"/>
          </ac:picMkLst>
        </pc:picChg>
        <pc:picChg chg="del">
          <ac:chgData name="EMİRKAN BURAK YILMAZ" userId="S::emirkanyilmaz2019@gtu.edu.tr::421ff596-2793-44eb-94f5-bb437691305f" providerId="AD" clId="Web-{039AA97B-A44A-422E-BC10-981F5BC0058A}" dt="2024-03-26T15:17:15.157" v="12"/>
          <ac:picMkLst>
            <pc:docMk/>
            <pc:sldMk cId="3052088611" sldId="280"/>
            <ac:picMk id="17" creationId="{1A65A766-CDC8-1C5F-137D-DB0B38622616}"/>
          </ac:picMkLst>
        </pc:picChg>
        <pc:cxnChg chg="del mod">
          <ac:chgData name="EMİRKAN BURAK YILMAZ" userId="S::emirkanyilmaz2019@gtu.edu.tr::421ff596-2793-44eb-94f5-bb437691305f" providerId="AD" clId="Web-{039AA97B-A44A-422E-BC10-981F5BC0058A}" dt="2024-03-26T15:17:15.157" v="11"/>
          <ac:cxnSpMkLst>
            <pc:docMk/>
            <pc:sldMk cId="3052088611" sldId="280"/>
            <ac:cxnSpMk id="18" creationId="{9E825827-5904-7347-B827-8AA031B97B42}"/>
          </ac:cxnSpMkLst>
        </pc:cxnChg>
        <pc:cxnChg chg="del mod">
          <ac:chgData name="EMİRKAN BURAK YILMAZ" userId="S::emirkanyilmaz2019@gtu.edu.tr::421ff596-2793-44eb-94f5-bb437691305f" providerId="AD" clId="Web-{039AA97B-A44A-422E-BC10-981F5BC0058A}" dt="2024-03-26T15:17:15.157" v="10"/>
          <ac:cxnSpMkLst>
            <pc:docMk/>
            <pc:sldMk cId="3052088611" sldId="280"/>
            <ac:cxnSpMk id="19" creationId="{AEB021B9-E634-C16C-3355-AFB5B1B53CD1}"/>
          </ac:cxnSpMkLst>
        </pc:cxnChg>
        <pc:cxnChg chg="del mod">
          <ac:chgData name="EMİRKAN BURAK YILMAZ" userId="S::emirkanyilmaz2019@gtu.edu.tr::421ff596-2793-44eb-94f5-bb437691305f" providerId="AD" clId="Web-{039AA97B-A44A-422E-BC10-981F5BC0058A}" dt="2024-03-26T15:17:15.157" v="9"/>
          <ac:cxnSpMkLst>
            <pc:docMk/>
            <pc:sldMk cId="3052088611" sldId="280"/>
            <ac:cxnSpMk id="20" creationId="{AAD18047-8DDD-8C87-0333-635D63E1F1F6}"/>
          </ac:cxnSpMkLst>
        </pc:cxnChg>
        <pc:cxnChg chg="del mod">
          <ac:chgData name="EMİRKAN BURAK YILMAZ" userId="S::emirkanyilmaz2019@gtu.edu.tr::421ff596-2793-44eb-94f5-bb437691305f" providerId="AD" clId="Web-{039AA97B-A44A-422E-BC10-981F5BC0058A}" dt="2024-03-26T15:17:15.157" v="8"/>
          <ac:cxnSpMkLst>
            <pc:docMk/>
            <pc:sldMk cId="3052088611" sldId="280"/>
            <ac:cxnSpMk id="21" creationId="{3DF97CF9-C21F-8E9C-BCC4-B2B5257DD9CA}"/>
          </ac:cxnSpMkLst>
        </pc:cxnChg>
        <pc:cxnChg chg="del mod">
          <ac:chgData name="EMİRKAN BURAK YILMAZ" userId="S::emirkanyilmaz2019@gtu.edu.tr::421ff596-2793-44eb-94f5-bb437691305f" providerId="AD" clId="Web-{039AA97B-A44A-422E-BC10-981F5BC0058A}" dt="2024-03-26T15:17:15.157" v="7"/>
          <ac:cxnSpMkLst>
            <pc:docMk/>
            <pc:sldMk cId="3052088611" sldId="280"/>
            <ac:cxnSpMk id="22" creationId="{7E5BCC34-4311-D89D-F950-C9420A2AC2E7}"/>
          </ac:cxnSpMkLst>
        </pc:cxnChg>
        <pc:cxnChg chg="del mod">
          <ac:chgData name="EMİRKAN BURAK YILMAZ" userId="S::emirkanyilmaz2019@gtu.edu.tr::421ff596-2793-44eb-94f5-bb437691305f" providerId="AD" clId="Web-{039AA97B-A44A-422E-BC10-981F5BC0058A}" dt="2024-03-26T15:17:15.157" v="6"/>
          <ac:cxnSpMkLst>
            <pc:docMk/>
            <pc:sldMk cId="3052088611" sldId="280"/>
            <ac:cxnSpMk id="56" creationId="{2953A8E8-515D-E008-AB32-740D3155FFE3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56D1D-CD57-7E5A-0594-374EC8E8F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2EB0E-139E-43E8-9E43-6E0A1157FD29}" type="datetimeFigureOut">
              <a:rPr lang="en-GB" smtClean="0"/>
              <a:t>11/06/2024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/>
                <a:cs typeface="Arial"/>
              </a:rPr>
              <a:t>per-pixel semantic labeling of the image without considering higher-level object instance or boundary information.</a:t>
            </a:r>
            <a:endParaRPr lang="en-GB">
              <a:latin typeface="Arial"/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The skip connection are included to combine low-level features with high-level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/>
              <a:pPr/>
              <a:t>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0552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is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79317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is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50475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is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945415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is the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98217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990600" y="6536422"/>
            <a:ext cx="35814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U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–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Department of Computer Engineering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CSE 495/496 Graduation Project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219200"/>
          </a:xfrm>
        </p:spPr>
        <p:txBody>
          <a:bodyPr/>
          <a:lstStyle/>
          <a:p>
            <a:r>
              <a:rPr lang="en-GB" altLang="en-US" sz="3200" dirty="0"/>
              <a:t>Architectural Style Classification using Semantic Segmentation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600" b="1" dirty="0"/>
              <a:t>CSE 49</a:t>
            </a:r>
            <a:r>
              <a:rPr lang="en-GB" altLang="en-US" sz="1600" b="1" dirty="0"/>
              <a:t>6 - Third</a:t>
            </a:r>
            <a:r>
              <a:rPr lang="tr-TR" altLang="en-US" sz="1600" b="1" dirty="0"/>
              <a:t> Presentation</a:t>
            </a:r>
            <a:endParaRPr lang="en-GB" altLang="en-US" sz="1600" b="1" dirty="0"/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Emirkan Burak Yılmaz</a:t>
            </a:r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Project Supervisors:</a:t>
            </a:r>
            <a:r>
              <a:rPr lang="tr-TR" altLang="en-US" sz="1800" b="1" dirty="0"/>
              <a:t> </a:t>
            </a:r>
            <a:endParaRPr lang="en-GB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Prof. </a:t>
            </a:r>
            <a:r>
              <a:rPr lang="en-GB" altLang="en-US" sz="1800" b="1" dirty="0" err="1"/>
              <a:t>Dr.</a:t>
            </a:r>
            <a:r>
              <a:rPr lang="en-GB" altLang="en-US" sz="1800" b="1" dirty="0"/>
              <a:t> Yusuf Sinan </a:t>
            </a:r>
            <a:r>
              <a:rPr lang="en-GB" altLang="en-US" sz="1800" b="1" dirty="0" err="1"/>
              <a:t>Akgül</a:t>
            </a:r>
            <a:endParaRPr lang="en-GB" altLang="en-US" sz="1800" b="1" dirty="0"/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600" b="1" dirty="0"/>
              <a:t>12/06/</a:t>
            </a:r>
            <a:r>
              <a:rPr lang="tr-TR" altLang="en-US" sz="1600" b="1" dirty="0"/>
              <a:t>20</a:t>
            </a:r>
            <a:r>
              <a:rPr lang="en-GB" altLang="en-US" sz="1600" b="1" dirty="0"/>
              <a:t>24</a:t>
            </a:r>
            <a:endParaRPr lang="tr-TR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4F14-B51C-445F-9E66-13021C6B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4808-7C24-AD1C-3C46-3E43EF727B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10</a:t>
            </a:fld>
            <a:endParaRPr lang="tr-TR" altLang="en-US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26944E1-60A3-455A-310A-0D0E48293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3655" r="4773"/>
          <a:stretch/>
        </p:blipFill>
        <p:spPr>
          <a:xfrm>
            <a:off x="3657600" y="1441983"/>
            <a:ext cx="5372102" cy="4988276"/>
          </a:xfrm>
          <a:prstGeom prst="rect">
            <a:avLst/>
          </a:prstGeom>
        </p:spPr>
      </p:pic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CE96B36C-7572-58A9-9FB7-7E885F57B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4589" r="5883"/>
          <a:stretch/>
        </p:blipFill>
        <p:spPr>
          <a:xfrm>
            <a:off x="114298" y="1844456"/>
            <a:ext cx="3505200" cy="31690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66B4DD-13E7-F139-31F3-72E3D8E1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102" y="908583"/>
            <a:ext cx="1143000" cy="533400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arch-all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BC7A5D-27EC-4CFC-4BAF-526A3661AB48}"/>
              </a:ext>
            </a:extLst>
          </p:cNvPr>
          <p:cNvSpPr txBox="1">
            <a:spLocks/>
          </p:cNvSpPr>
          <p:nvPr/>
        </p:nvSpPr>
        <p:spPr bwMode="auto">
          <a:xfrm>
            <a:off x="1295398" y="908583"/>
            <a:ext cx="114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000" i="1" kern="0" dirty="0"/>
              <a:t>arch-top</a:t>
            </a:r>
          </a:p>
        </p:txBody>
      </p:sp>
    </p:spTree>
    <p:extLst>
      <p:ext uri="{BB962C8B-B14F-4D97-AF65-F5344CB8AC3E}">
        <p14:creationId xmlns:p14="http://schemas.microsoft.com/office/powerpoint/2010/main" val="297252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Grad-CAM Heatmap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11</a:t>
            </a:fld>
            <a:endParaRPr lang="tr-TR" altLang="en-US"/>
          </a:p>
        </p:txBody>
      </p:sp>
      <p:pic>
        <p:nvPicPr>
          <p:cNvPr id="8" name="Picture 7" descr="A collage of buildings with a heat map&#10;&#10;Description automatically generated">
            <a:extLst>
              <a:ext uri="{FF2B5EF4-FFF2-40B4-BE49-F238E27FC236}">
                <a16:creationId xmlns:a16="http://schemas.microsoft.com/office/drawing/2014/main" id="{3FC7C01D-99A5-398D-FFEA-3D8BBD617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89" y="914400"/>
            <a:ext cx="5447221" cy="54506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36D76E-7D1B-D25B-99AB-60E60F79B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43000" cy="533400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arch-top</a:t>
            </a:r>
          </a:p>
        </p:txBody>
      </p:sp>
    </p:spTree>
    <p:extLst>
      <p:ext uri="{BB962C8B-B14F-4D97-AF65-F5344CB8AC3E}">
        <p14:creationId xmlns:p14="http://schemas.microsoft.com/office/powerpoint/2010/main" val="339581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Grad-CAM Heatmap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12</a:t>
            </a:fld>
            <a:endParaRPr lang="tr-TR" altLang="en-US"/>
          </a:p>
        </p:txBody>
      </p:sp>
      <p:pic>
        <p:nvPicPr>
          <p:cNvPr id="5" name="Picture 4" descr="A collage of buildings with a infrared image&#10;&#10;Description automatically generated">
            <a:extLst>
              <a:ext uri="{FF2B5EF4-FFF2-40B4-BE49-F238E27FC236}">
                <a16:creationId xmlns:a16="http://schemas.microsoft.com/office/drawing/2014/main" id="{30AC5D12-5C1D-FB9E-BA6A-A4DF4A409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914400"/>
            <a:ext cx="5410200" cy="54136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AA5ADF-B9E4-3CFD-DD99-0EA9113B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43000" cy="533400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arch-all</a:t>
            </a:r>
          </a:p>
        </p:txBody>
      </p:sp>
    </p:spTree>
    <p:extLst>
      <p:ext uri="{BB962C8B-B14F-4D97-AF65-F5344CB8AC3E}">
        <p14:creationId xmlns:p14="http://schemas.microsoft.com/office/powerpoint/2010/main" val="299429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Style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13</a:t>
            </a:fld>
            <a:endParaRPr lang="tr-T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C5D22-619F-2360-CAEA-B86D9975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990600"/>
            <a:ext cx="6956726" cy="53693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AA5ADF-B9E4-3CFD-DD99-0EA9113B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914400"/>
            <a:ext cx="1143000" cy="533400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arch-top</a:t>
            </a:r>
          </a:p>
        </p:txBody>
      </p:sp>
    </p:spTree>
    <p:extLst>
      <p:ext uri="{BB962C8B-B14F-4D97-AF65-F5344CB8AC3E}">
        <p14:creationId xmlns:p14="http://schemas.microsoft.com/office/powerpoint/2010/main" val="142571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Style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14</a:t>
            </a:fld>
            <a:endParaRPr lang="tr-T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C5D22-619F-2360-CAEA-B86D9975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946" y="990600"/>
            <a:ext cx="6948107" cy="536272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0AA5ADF-B9E4-3CFD-DD99-0EA9113BE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5" y="914400"/>
            <a:ext cx="1143000" cy="533400"/>
          </a:xfrm>
        </p:spPr>
        <p:txBody>
          <a:bodyPr/>
          <a:lstStyle/>
          <a:p>
            <a:pPr marL="0" indent="0">
              <a:buNone/>
            </a:pPr>
            <a:r>
              <a:rPr lang="en-GB" sz="2000" i="1" dirty="0"/>
              <a:t>arch-all</a:t>
            </a:r>
          </a:p>
        </p:txBody>
      </p:sp>
    </p:spTree>
    <p:extLst>
      <p:ext uri="{BB962C8B-B14F-4D97-AF65-F5344CB8AC3E}">
        <p14:creationId xmlns:p14="http://schemas.microsoft.com/office/powerpoint/2010/main" val="355399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4000" dirty="0"/>
              <a:t>Success Criteria</a:t>
            </a:r>
            <a:endParaRPr lang="tr-TR" altLang="en-US" sz="40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300" y="1290629"/>
            <a:ext cx="7277100" cy="1905000"/>
          </a:xfrm>
        </p:spPr>
        <p:txBody>
          <a:bodyPr wrap="square" anchor="t">
            <a:normAutofit/>
          </a:bodyPr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n-US" sz="2400" dirty="0"/>
              <a:t>80% accuracy on semantic segmentation</a:t>
            </a:r>
            <a:endParaRPr lang="en-GB" altLang="en-US" sz="2400" dirty="0">
              <a:cs typeface="Arial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n-US" sz="2400" dirty="0"/>
              <a:t>90% accuracy for 3 architects (prev. 84%)</a:t>
            </a:r>
            <a:endParaRPr lang="en-GB" altLang="en-US" sz="2400" dirty="0">
              <a:cs typeface="Arial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n-US" sz="2400" dirty="0"/>
              <a:t>80% accuracy for 11 architects (prev. %73)</a:t>
            </a:r>
            <a:endParaRPr lang="en-GB" altLang="en-US" sz="2400" dirty="0">
              <a:cs typeface="Arial"/>
            </a:endParaRPr>
          </a:p>
        </p:txBody>
      </p:sp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 fontScale="2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2E7CC27-EEF4-45B9-94D9-CADBD9678458}" type="slidenum">
              <a:rPr lang="tr-TR" altLang="en-US" sz="300">
                <a:solidFill>
                  <a:srgbClr val="FFFFE5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15</a:t>
            </a:fld>
            <a:endParaRPr lang="tr-TR" altLang="en-US" sz="300">
              <a:solidFill>
                <a:srgbClr val="FFFFE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6E63C-7D9F-9427-C749-2FBD6614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95629"/>
            <a:ext cx="6096000" cy="23288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References</a:t>
            </a:r>
            <a:endParaRPr lang="tr-TR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Yoshimura, Y., Cai, B., Wang, Z. and </a:t>
            </a:r>
            <a:r>
              <a:rPr lang="en-GB" altLang="en-US" sz="2000" dirty="0" err="1"/>
              <a:t>Ratti</a:t>
            </a:r>
            <a:r>
              <a:rPr lang="en-GB" altLang="en-US" sz="2000" dirty="0"/>
              <a:t>, C., 2019. Deep learning architect: Classification for architectural design through the eye of artificial intelligence. Computational Urban Planning and Management for Smart Cities 16, pp.249-265.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Zhang, M., Cui, Z., Neumann, M. and Chen, Y., 2018, April. An end-to-end deep learning architecture for graph classification. In Proceedings of the AAAI conference on artificial intelligence (Vol. 32, No. 1).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Pesto, C., 2017. Classifying US Houses by Architectural Style Using Convolutional Neural Networks.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Wang, B., Zhang, S., Zhang, J. and Cai, Z., 2023. Architectural style classification based on CNN and channel–spatial attention. Signal, Image and Video Processing, 17(1), pp.99-107.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Architecture of Turkey: https://en.wikipedia.org/wiki/Architecture_of_Turkey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2000" dirty="0"/>
              <a:t>İcons: Flaticon.com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10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Model Architecture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Combined Model Architecture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Train &amp; Evaluate: </a:t>
            </a:r>
            <a:r>
              <a:rPr lang="en-GB" altLang="en-US" sz="1600" i="1" dirty="0"/>
              <a:t>U-Net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Train &amp; Evaluate: </a:t>
            </a:r>
            <a:r>
              <a:rPr lang="en-GB" altLang="en-US" sz="1600" i="1" dirty="0"/>
              <a:t>arch-top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Train &amp; Evaluate: </a:t>
            </a:r>
            <a:r>
              <a:rPr lang="en-GB" altLang="en-US" sz="1600" i="1" dirty="0"/>
              <a:t>arch-all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Grad-CAM Heatmap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Style Clustering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Success Criteria</a:t>
            </a:r>
          </a:p>
          <a:p>
            <a:pPr eaLnBrk="1" hangingPunct="1">
              <a:lnSpc>
                <a:spcPct val="90000"/>
              </a:lnSpc>
            </a:pPr>
            <a:endParaRPr lang="en-GB" altLang="en-US" sz="16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600" dirty="0"/>
              <a:t>References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Contents</a:t>
            </a:r>
            <a:endParaRPr lang="tr-TR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FDC1-EA51-8559-9531-D0129650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4000" dirty="0"/>
              <a:t>Model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4E5C1-B152-3B20-041D-82BC1A88F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8B6AD-84CA-C0A7-0EBF-9B668BA74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/>
        </p:blipFill>
        <p:spPr>
          <a:xfrm>
            <a:off x="1143000" y="838200"/>
            <a:ext cx="7086600" cy="56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5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4F14-B51C-445F-9E66-13021C6B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4000" dirty="0"/>
              <a:t>Train &amp; Evaluate: </a:t>
            </a:r>
            <a:r>
              <a:rPr lang="en-GB" altLang="en-US" sz="4000" i="1" dirty="0"/>
              <a:t>U-Net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4808-7C24-AD1C-3C46-3E43EF727B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4</a:t>
            </a:fld>
            <a:endParaRPr lang="tr-TR" altLang="en-US"/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E99518B-2EC3-326E-88B4-8A143FC2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8839200" cy="2899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2F482B-C7B9-E4CA-076E-D2ED750D3027}"/>
              </a:ext>
            </a:extLst>
          </p:cNvPr>
          <p:cNvSpPr txBox="1"/>
          <p:nvPr/>
        </p:nvSpPr>
        <p:spPr>
          <a:xfrm>
            <a:off x="3048000" y="4781758"/>
            <a:ext cx="289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Accuracy: 	0.7900 </a:t>
            </a:r>
          </a:p>
          <a:p>
            <a:r>
              <a:rPr lang="en-GB" dirty="0"/>
              <a:t>Precision: 	0.8276  </a:t>
            </a:r>
          </a:p>
          <a:p>
            <a:r>
              <a:rPr lang="en-GB" dirty="0"/>
              <a:t>Recall: 		0.7578</a:t>
            </a:r>
          </a:p>
        </p:txBody>
      </p:sp>
    </p:spTree>
    <p:extLst>
      <p:ext uri="{BB962C8B-B14F-4D97-AF65-F5344CB8AC3E}">
        <p14:creationId xmlns:p14="http://schemas.microsoft.com/office/powerpoint/2010/main" val="4002290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4F14-B51C-445F-9E66-13021C6B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4808-7C24-AD1C-3C46-3E43EF727B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5</a:t>
            </a:fld>
            <a:endParaRPr lang="tr-TR" alt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E0E445E-650D-40BD-E4B6-5CA89DB7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22" y="914400"/>
            <a:ext cx="596555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1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4F14-B51C-445F-9E66-13021C6B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U-Net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24808-7C24-AD1C-3C46-3E43EF727B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6</a:t>
            </a:fld>
            <a:endParaRPr lang="tr-TR" altLang="en-US"/>
          </a:p>
        </p:txBody>
      </p:sp>
      <p:pic>
        <p:nvPicPr>
          <p:cNvPr id="7" name="Picture 6" descr="A collage of images of buildings and cars&#10;&#10;Description automatically generated">
            <a:extLst>
              <a:ext uri="{FF2B5EF4-FFF2-40B4-BE49-F238E27FC236}">
                <a16:creationId xmlns:a16="http://schemas.microsoft.com/office/drawing/2014/main" id="{2F2320BC-F595-C822-0D39-B242EDC23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t="25148" r="3116" b="397"/>
          <a:stretch/>
        </p:blipFill>
        <p:spPr>
          <a:xfrm>
            <a:off x="1828800" y="914400"/>
            <a:ext cx="5486400" cy="53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6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7A54-A4B4-B5D9-A80B-1963EE8C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U-Net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D3FD-5C30-7B14-896B-87027EF26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610600" cy="54102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F100-75A1-F813-62BD-785C07ADFC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7</a:t>
            </a:fld>
            <a:endParaRPr lang="tr-TR" altLang="en-US"/>
          </a:p>
        </p:txBody>
      </p:sp>
      <p:pic>
        <p:nvPicPr>
          <p:cNvPr id="6" name="Picture 5" descr="A comparison of buildings and a graph&#10;&#10;Description automatically generated with medium confidence">
            <a:extLst>
              <a:ext uri="{FF2B5EF4-FFF2-40B4-BE49-F238E27FC236}">
                <a16:creationId xmlns:a16="http://schemas.microsoft.com/office/drawing/2014/main" id="{B7698029-9AC5-EC4A-C94A-51253ACF5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3516639"/>
            <a:ext cx="4214362" cy="2079483"/>
          </a:xfrm>
          <a:prstGeom prst="rect">
            <a:avLst/>
          </a:prstGeom>
        </p:spPr>
      </p:pic>
      <p:pic>
        <p:nvPicPr>
          <p:cNvPr id="9" name="Picture 8" descr="A comparison of a building and a diagram&#10;&#10;Description automatically generated">
            <a:extLst>
              <a:ext uri="{FF2B5EF4-FFF2-40B4-BE49-F238E27FC236}">
                <a16:creationId xmlns:a16="http://schemas.microsoft.com/office/drawing/2014/main" id="{DA478EE4-6036-F7FA-5E8E-6AD43FD20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89" y="3516639"/>
            <a:ext cx="4214362" cy="2079483"/>
          </a:xfrm>
          <a:prstGeom prst="rect">
            <a:avLst/>
          </a:prstGeom>
        </p:spPr>
      </p:pic>
      <p:pic>
        <p:nvPicPr>
          <p:cNvPr id="11" name="Picture 10" descr="A building with a picture of a person on the side&#10;&#10;Description automatically generated">
            <a:extLst>
              <a:ext uri="{FF2B5EF4-FFF2-40B4-BE49-F238E27FC236}">
                <a16:creationId xmlns:a16="http://schemas.microsoft.com/office/drawing/2014/main" id="{344346E0-548C-8620-A9F6-66D35A1AE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1" y="1175778"/>
            <a:ext cx="4214362" cy="2079483"/>
          </a:xfrm>
          <a:prstGeom prst="rect">
            <a:avLst/>
          </a:prstGeom>
        </p:spPr>
      </p:pic>
      <p:pic>
        <p:nvPicPr>
          <p:cNvPr id="13" name="Picture 12" descr="A yellow taxi driving down a street next to a building&#10;&#10;Description automatically generated">
            <a:extLst>
              <a:ext uri="{FF2B5EF4-FFF2-40B4-BE49-F238E27FC236}">
                <a16:creationId xmlns:a16="http://schemas.microsoft.com/office/drawing/2014/main" id="{CBE48487-104D-4634-2BFE-5EAF85DED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89" y="1175778"/>
            <a:ext cx="4214362" cy="20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7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Train &amp; Evaluate: </a:t>
            </a:r>
            <a:r>
              <a:rPr lang="en-GB" sz="4000" i="1" dirty="0"/>
              <a:t>arc-top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3F83-393F-8B67-6D82-EDEB196C6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4343400"/>
            <a:ext cx="3048000" cy="1239002"/>
          </a:xfrm>
        </p:spPr>
        <p:txBody>
          <a:bodyPr/>
          <a:lstStyle/>
          <a:p>
            <a:r>
              <a:rPr lang="en-GB" sz="1600" dirty="0"/>
              <a:t>Accuracy: 	0.9039 </a:t>
            </a:r>
          </a:p>
          <a:p>
            <a:r>
              <a:rPr lang="en-GB" sz="1600" dirty="0"/>
              <a:t>Precision: 	0.8626 </a:t>
            </a:r>
          </a:p>
          <a:p>
            <a:r>
              <a:rPr lang="en-GB" sz="1600" dirty="0"/>
              <a:t>Recall: 	0.8465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8</a:t>
            </a:fld>
            <a:endParaRPr lang="tr-T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10BB7-8DCB-32E2-C517-4CD61654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22" y="1256548"/>
            <a:ext cx="859555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114F-9DE8-FE4B-131A-A4DAB3DE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Train &amp; Evaluate: </a:t>
            </a:r>
            <a:r>
              <a:rPr lang="en-GB" sz="4000" i="1" dirty="0"/>
              <a:t>arc-all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3F83-393F-8B67-6D82-EDEB196C6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4343400"/>
            <a:ext cx="3048000" cy="1239002"/>
          </a:xfrm>
        </p:spPr>
        <p:txBody>
          <a:bodyPr/>
          <a:lstStyle/>
          <a:p>
            <a:r>
              <a:rPr lang="en-GB" sz="1600" dirty="0"/>
              <a:t>Accuracy: 	0.9693 </a:t>
            </a:r>
          </a:p>
          <a:p>
            <a:r>
              <a:rPr lang="en-GB" sz="1600" dirty="0"/>
              <a:t>Precision: 	0.8918  </a:t>
            </a:r>
          </a:p>
          <a:p>
            <a:r>
              <a:rPr lang="en-GB" sz="1600" dirty="0"/>
              <a:t>Recall: 	0.7535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5F85-0A96-63CC-2468-B0A0D2CFA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7" name="Picture 6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BC310BB7-8DCB-32E2-C517-4CD616543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2" y="1266073"/>
            <a:ext cx="859555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59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643dcc3-5a03-42ad-b043-9d99b12619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B3F2FED177AC24E9B71B58BD318A255" ma:contentTypeVersion="5" ma:contentTypeDescription="Yeni belge oluşturun." ma:contentTypeScope="" ma:versionID="667e63bf367ca3ba3da6ccc218217ec7">
  <xsd:schema xmlns:xsd="http://www.w3.org/2001/XMLSchema" xmlns:xs="http://www.w3.org/2001/XMLSchema" xmlns:p="http://schemas.microsoft.com/office/2006/metadata/properties" xmlns:ns2="6643dcc3-5a03-42ad-b043-9d99b1261902" targetNamespace="http://schemas.microsoft.com/office/2006/metadata/properties" ma:root="true" ma:fieldsID="c0d6ae9b067d857a7fc66c4323e7f5a3" ns2:_="">
    <xsd:import namespace="6643dcc3-5a03-42ad-b043-9d99b126190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3dcc3-5a03-42ad-b043-9d99b126190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EC7B67-89D1-4AD2-8633-162DA12F3C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CEC52-08DB-47CD-9395-F5E9C9C9BDF8}">
  <ds:schemaRefs>
    <ds:schemaRef ds:uri="http://schemas.microsoft.com/office/2006/metadata/properties"/>
    <ds:schemaRef ds:uri="http://www.w3.org/2000/xmlns/"/>
    <ds:schemaRef ds:uri="6643dcc3-5a03-42ad-b043-9d99b1261902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1192266-C606-4FED-9028-953C98536AE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643dcc3-5a03-42ad-b043-9d99b1261902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2908</TotalTime>
  <Words>410</Words>
  <Application>Microsoft Office PowerPoint</Application>
  <PresentationFormat>On-screen Show (4:3)</PresentationFormat>
  <Paragraphs>94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Tahoma</vt:lpstr>
      <vt:lpstr>Wingdings</vt:lpstr>
      <vt:lpstr>Default Design</vt:lpstr>
      <vt:lpstr>Architectural Style Classification using Semantic Segmentation</vt:lpstr>
      <vt:lpstr>Contents</vt:lpstr>
      <vt:lpstr>Model Architecture</vt:lpstr>
      <vt:lpstr>Train &amp; Evaluate: U-Net</vt:lpstr>
      <vt:lpstr>Confusion Matrix</vt:lpstr>
      <vt:lpstr>U-Net Predictions</vt:lpstr>
      <vt:lpstr>U-Net Predictions</vt:lpstr>
      <vt:lpstr>Train &amp; Evaluate: arc-top</vt:lpstr>
      <vt:lpstr>Train &amp; Evaluate: arc-all</vt:lpstr>
      <vt:lpstr>Confusion Matrices</vt:lpstr>
      <vt:lpstr>Grad-CAM Heatmap</vt:lpstr>
      <vt:lpstr>Grad-CAM Heatmap</vt:lpstr>
      <vt:lpstr>Style Clustering</vt:lpstr>
      <vt:lpstr>Style Clustering</vt:lpstr>
      <vt:lpstr>Success Criteria</vt:lpstr>
      <vt:lpstr>References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EMİRKAN BURAK YILMAZ</cp:lastModifiedBy>
  <cp:revision>415</cp:revision>
  <dcterms:created xsi:type="dcterms:W3CDTF">2007-08-26T20:02:13Z</dcterms:created>
  <dcterms:modified xsi:type="dcterms:W3CDTF">2024-06-11T04:59:16Z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0x0101009B3F2FED177AC24E9B71B58BD318A255</vt:lpwstr>
  </property>
</Properties>
</file>